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 snapToObjects="1">
      <p:cViewPr varScale="1">
        <p:scale>
          <a:sx n="46" d="100"/>
          <a:sy n="46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749" r="6337" b="9676"/>
          <a:stretch>
            <a:fillRect/>
          </a:stretch>
        </p:blipFill>
        <p:spPr>
          <a:xfrm>
            <a:off x="-56149" y="0"/>
            <a:ext cx="24502355" cy="13845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55205" y="67807"/>
            <a:ext cx="9765987" cy="255479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-56149" y="5568579"/>
            <a:ext cx="18392138" cy="6076483"/>
          </a:xfrm>
          <a:prstGeom prst="rect">
            <a:avLst/>
          </a:prstGeom>
          <a:solidFill>
            <a:srgbClr val="0042A9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ЦИФРОВИЗАЦИЯ"/>
          <p:cNvSpPr txBox="1">
            <a:spLocks noGrp="1"/>
          </p:cNvSpPr>
          <p:nvPr>
            <p:ph type="ctrTitle"/>
          </p:nvPr>
        </p:nvSpPr>
        <p:spPr>
          <a:xfrm>
            <a:off x="-1" y="7464333"/>
            <a:ext cx="18335989" cy="2388175"/>
          </a:xfrm>
          <a:prstGeom prst="rect">
            <a:avLst/>
          </a:prstGeom>
        </p:spPr>
        <p:txBody>
          <a:bodyPr lIns="45719" tIns="45719" rIns="45719" bIns="45719"/>
          <a:lstStyle>
            <a:lvl1pPr defTabSz="685800">
              <a:defRPr sz="135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bg-BG" dirty="0"/>
              <a:t>ИКОНОМИКА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2900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Custom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White</vt:lpstr>
      <vt:lpstr>ИКОНОМИКА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ИКОНОМИКА</dc:title>
  <cp:lastModifiedBy>Microsoft Office User</cp:lastModifiedBy>
  <cp:revision>1</cp:revision>
  <dcterms:modified xsi:type="dcterms:W3CDTF">2019-04-18T12:43:57Z</dcterms:modified>
</cp:coreProperties>
</file>