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>
      <p:cViewPr varScale="1">
        <p:scale>
          <a:sx n="46" d="100"/>
          <a:sy n="46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749" r="6337" b="9676"/>
          <a:stretch>
            <a:fillRect/>
          </a:stretch>
        </p:blipFill>
        <p:spPr>
          <a:xfrm>
            <a:off x="-56149" y="0"/>
            <a:ext cx="24502355" cy="1384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55205" y="67807"/>
            <a:ext cx="9765987" cy="2554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0" y="5620178"/>
            <a:ext cx="18392138" cy="6076483"/>
          </a:xfrm>
          <a:prstGeom prst="rect">
            <a:avLst/>
          </a:prstGeom>
          <a:solidFill>
            <a:srgbClr val="0042A9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ЦИФРОВИЗАЦИЯ"/>
          <p:cNvSpPr txBox="1">
            <a:spLocks noGrp="1"/>
          </p:cNvSpPr>
          <p:nvPr>
            <p:ph type="ctrTitle"/>
          </p:nvPr>
        </p:nvSpPr>
        <p:spPr>
          <a:xfrm>
            <a:off x="0" y="7464333"/>
            <a:ext cx="18392138" cy="2388175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13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bg-BG" dirty="0"/>
              <a:t>ЗДРАВЕОПАЗВАНЕ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9106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"/>
            <a:ext cx="2438400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12260" y="3445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-64496" y="3302592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TextBox 5"/>
          <p:cNvSpPr txBox="1"/>
          <p:nvPr/>
        </p:nvSpPr>
        <p:spPr>
          <a:xfrm>
            <a:off x="590810" y="3929237"/>
            <a:ext cx="10907488" cy="796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ДОБАВЕНА СТОЙНОСТ НА ЕС: ОБМЯНА НА ДОБРИ ПРАКТИКИ И ОЦЕНКА НА ЗДРАВНИ ТЕХНОЛОГИИ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70% от българите искат повече европейски ангажимент в здравеопазването</a:t>
            </a:r>
          </a:p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Ефективно лечение на социалнозначими заболявания</a:t>
            </a: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08908" y="3302592"/>
            <a:ext cx="11334769" cy="7766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495" y="0"/>
            <a:ext cx="24448496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03242" y="378278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"/>
          <p:cNvSpPr/>
          <p:nvPr/>
        </p:nvSpPr>
        <p:spPr>
          <a:xfrm>
            <a:off x="-64496" y="2450730"/>
            <a:ext cx="12218101" cy="8781892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TextBox 1"/>
          <p:cNvSpPr txBox="1"/>
          <p:nvPr/>
        </p:nvSpPr>
        <p:spPr>
          <a:xfrm>
            <a:off x="590810" y="2592701"/>
            <a:ext cx="10907488" cy="849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ГЕРБ ОТСТОЯВА ПРАВАТА НА ПАЦИЕНТИТЕ ЗА КАЧЕСТВЕНО ЗДРАВЕОПАЗВАНЕ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407 млн.лева за здравноосигурителни плащания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454 млн.лева увеличение на НЗОК за 2019г.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30 млн.лева за областни и общински болници</a:t>
            </a: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50 млн. лева за медицинските сестри</a:t>
            </a: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17 млн. лева за асистирана репродукция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algn="l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03242" y="7043608"/>
            <a:ext cx="6280350" cy="4189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l="14112"/>
          <a:stretch>
            <a:fillRect/>
          </a:stretch>
        </p:blipFill>
        <p:spPr>
          <a:xfrm>
            <a:off x="15103241" y="2450730"/>
            <a:ext cx="6280350" cy="4369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"/>
            <a:ext cx="2438400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88460" y="284620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"/>
          <p:cNvSpPr/>
          <p:nvPr/>
        </p:nvSpPr>
        <p:spPr>
          <a:xfrm>
            <a:off x="-64496" y="3302592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TextBox 5"/>
          <p:cNvSpPr txBox="1"/>
          <p:nvPr/>
        </p:nvSpPr>
        <p:spPr>
          <a:xfrm>
            <a:off x="467718" y="4418666"/>
            <a:ext cx="10907488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ПО-ДОБРА СПЕШНА МЕДИЦИНСКА ПОМОЩ,  БЛАГОДАРЕНИЕ НА ЕВРОПЕЙСКАТА СОЛИДАРНОСТ </a:t>
            </a:r>
          </a:p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30370" y="2529792"/>
            <a:ext cx="11349039" cy="9311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495" y="1"/>
            <a:ext cx="2444849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1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"/>
          <p:cNvSpPr/>
          <p:nvPr/>
        </p:nvSpPr>
        <p:spPr>
          <a:xfrm>
            <a:off x="-64496" y="3302592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TextBox 5"/>
          <p:cNvSpPr txBox="1"/>
          <p:nvPr/>
        </p:nvSpPr>
        <p:spPr>
          <a:xfrm>
            <a:off x="590810" y="4031373"/>
            <a:ext cx="10907488" cy="689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ИЗГРАЖДАНЕ НА ЗДРАВНОИНФОРМАЦИОННА СИСТЕМА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Създаване на електронно досие и електронна рецепта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Регулиране на паралелната търговия</a:t>
            </a: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Достъпни и ефикасни лекарствени продукти</a:t>
            </a:r>
          </a:p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82390" y="3302592"/>
            <a:ext cx="11625809" cy="7766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"/>
            <a:ext cx="2438400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28758" y="2683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"/>
          <p:cNvSpPr/>
          <p:nvPr/>
        </p:nvSpPr>
        <p:spPr>
          <a:xfrm>
            <a:off x="-64496" y="3302592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TextBox 5"/>
          <p:cNvSpPr txBox="1"/>
          <p:nvPr/>
        </p:nvSpPr>
        <p:spPr>
          <a:xfrm>
            <a:off x="590810" y="5364874"/>
            <a:ext cx="10907488" cy="4230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ГЕРБ ИНИЦИИРА ПЛАТФОРМА ЗА РАВЕН ДОСТЪП ДО КАЧЕСТВЕНО ЗДРАВЕОПАЗВАНЕ В ЕП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algn="l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SzPct val="100000"/>
              <a:buFont typeface="Arial"/>
              <a:buChar char="•"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algn="l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48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16325" y="3302591"/>
            <a:ext cx="10719305" cy="7766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Macintosh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Helvetica Neue</vt:lpstr>
      <vt:lpstr>Helvetica Neue Light</vt:lpstr>
      <vt:lpstr>Helvetica Neue Medium</vt:lpstr>
      <vt:lpstr>White</vt:lpstr>
      <vt:lpstr>ЗДРАВЕОПАЗВАНЕ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ЗДРАВЕОПАЗВАНЕ</dc:title>
  <cp:lastModifiedBy>Microsoft Office User</cp:lastModifiedBy>
  <cp:revision>1</cp:revision>
  <dcterms:modified xsi:type="dcterms:W3CDTF">2019-04-18T12:43:23Z</dcterms:modified>
</cp:coreProperties>
</file>